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6"/>
  </p:notesMasterIdLst>
  <p:handoutMasterIdLst>
    <p:handoutMasterId r:id="rId37"/>
  </p:handoutMasterIdLst>
  <p:sldIdLst>
    <p:sldId id="1309" r:id="rId7"/>
    <p:sldId id="1379" r:id="rId8"/>
    <p:sldId id="1365" r:id="rId9"/>
    <p:sldId id="1371" r:id="rId10"/>
    <p:sldId id="1372" r:id="rId11"/>
    <p:sldId id="1373" r:id="rId12"/>
    <p:sldId id="1374" r:id="rId13"/>
    <p:sldId id="1377" r:id="rId14"/>
    <p:sldId id="1376" r:id="rId15"/>
    <p:sldId id="1366" r:id="rId16"/>
    <p:sldId id="1367" r:id="rId17"/>
    <p:sldId id="1368" r:id="rId18"/>
    <p:sldId id="1369" r:id="rId19"/>
    <p:sldId id="1370" r:id="rId20"/>
    <p:sldId id="1342" r:id="rId21"/>
    <p:sldId id="1364" r:id="rId22"/>
    <p:sldId id="1363" r:id="rId23"/>
    <p:sldId id="1361" r:id="rId24"/>
    <p:sldId id="1359" r:id="rId25"/>
    <p:sldId id="1360" r:id="rId26"/>
    <p:sldId id="1362" r:id="rId27"/>
    <p:sldId id="1378" r:id="rId28"/>
    <p:sldId id="1347" r:id="rId29"/>
    <p:sldId id="1354" r:id="rId30"/>
    <p:sldId id="1355" r:id="rId31"/>
    <p:sldId id="1356" r:id="rId32"/>
    <p:sldId id="1357" r:id="rId33"/>
    <p:sldId id="1358" r:id="rId34"/>
    <p:sldId id="1353"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74"/>
            <p14:sldId id="1377"/>
            <p14:sldId id="1376"/>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96181" autoAdjust="0"/>
  </p:normalViewPr>
  <p:slideViewPr>
    <p:cSldViewPr>
      <p:cViewPr>
        <p:scale>
          <a:sx n="75" d="100"/>
          <a:sy n="75" d="100"/>
        </p:scale>
        <p:origin x="318" y="7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8</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7" presStyleCnt="8">
        <dgm:presLayoutVars>
          <dgm:chMax val="1"/>
          <dgm:bulletEnabled val="1"/>
        </dgm:presLayoutVars>
      </dgm:prSet>
      <dgm:spPr/>
    </dgm:pt>
    <dgm:pt modelId="{12B67329-6C74-4CE3-AA42-7F4F34AD07BC}" type="pres">
      <dgm:prSet presAssocID="{8D7BE13D-B3E4-4BD9-AB55-E0D515F17735}" presName="descendantText" presStyleLbl="alignAccFollowNode1" presStyleIdx="7" presStyleCnt="8">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4B48B8E9-660F-4AE1-8563-6A3835C678EB}" srcId="{8072FA85-1F1D-4E2E-9ED3-9E9729269312}" destId="{BC7CBCE7-B64C-4C75-A741-6CC83D221E3A}" srcOrd="0" destOrd="0" parTransId="{B393B75B-0B04-47A2-89E5-81A0F79B7FED}" sibTransId="{98B28538-9EF3-48B2-8531-313965FAB8DF}"/>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7"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CA495CF-7549-455B-9CA1-EB4979A7DAF1}" type="presOf" srcId="{20B14FB0-0BE2-458F-B02B-7ACC0F8C5CBE}" destId="{E23F637E-9A4A-4AA5-98AE-66E97735DB4F}"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3" destOrd="0" presId="urn:microsoft.com/office/officeart/2005/8/layout/vList5"/>
    <dgm:cxn modelId="{165536AE-617F-4D27-BCEC-5A6F7CECF7A6}" type="presParOf" srcId="{E03513B6-B757-4D79-B241-089506EEB20F}" destId="{37E90A6C-0546-43A9-A7DD-B8FBA4253431}" srcOrd="14"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a:t>
          </a:r>
          <a:r>
            <a:rPr lang="en-US" sz="2400" b="0" i="0" u="none" dirty="0"/>
            <a:t>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Introduction to Docker and Azure container service</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12B67329-6C74-4CE3-AA42-7F4F34AD07BC}">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Lap around other Azure dev focused features</a:t>
          </a:r>
        </a:p>
      </dsp:txBody>
      <dsp:txXfrm rot="-5400000">
        <a:off x="4210623" y="4800903"/>
        <a:ext cx="7460518" cy="462754"/>
      </dsp:txXfrm>
    </dsp:sp>
    <dsp:sp modelId="{F1C64B8A-0378-48EC-9D61-9DDE57011B84}">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31359" y="-4210221"/>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9" y="57098"/>
        <a:ext cx="8807211" cy="288161"/>
      </dsp:txXfrm>
    </dsp:sp>
    <dsp:sp modelId="{EC1EB1B5-90A7-493B-AD9C-BA31EA560306}">
      <dsp:nvSpPr>
        <dsp:cNvPr id="0" name=""/>
        <dsp:cNvSpPr/>
      </dsp:nvSpPr>
      <dsp:spPr>
        <a:xfrm>
          <a:off x="449020" y="1591"/>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8506" y="21077"/>
        <a:ext cx="1991636" cy="360201"/>
      </dsp:txXfrm>
    </dsp:sp>
    <dsp:sp modelId="{98997997-98D1-4045-81E0-9243CD594E5D}">
      <dsp:nvSpPr>
        <dsp:cNvPr id="0" name=""/>
        <dsp:cNvSpPr/>
      </dsp:nvSpPr>
      <dsp:spPr>
        <a:xfrm rot="5400000">
          <a:off x="6731359" y="-3791089"/>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 Demo</a:t>
          </a:r>
          <a:endParaRPr lang="en-US" sz="2400" kern="1200" dirty="0"/>
        </a:p>
      </dsp:txBody>
      <dsp:txXfrm rot="-5400000">
        <a:off x="2479629" y="476230"/>
        <a:ext cx="8807211" cy="288161"/>
      </dsp:txXfrm>
    </dsp:sp>
    <dsp:sp modelId="{BE3EDFDA-3F7A-4C2E-8E05-24C88FC3829B}">
      <dsp:nvSpPr>
        <dsp:cNvPr id="0" name=""/>
        <dsp:cNvSpPr/>
      </dsp:nvSpPr>
      <dsp:spPr>
        <a:xfrm>
          <a:off x="449020" y="420724"/>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8506" y="440210"/>
        <a:ext cx="1991636" cy="360201"/>
      </dsp:txXfrm>
    </dsp:sp>
    <dsp:sp modelId="{54F29C5A-0C6D-4587-87C8-30905D844F15}">
      <dsp:nvSpPr>
        <dsp:cNvPr id="0" name=""/>
        <dsp:cNvSpPr/>
      </dsp:nvSpPr>
      <dsp:spPr>
        <a:xfrm rot="5400000">
          <a:off x="6731359" y="-3371956"/>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9" y="895363"/>
        <a:ext cx="8807211" cy="288161"/>
      </dsp:txXfrm>
    </dsp:sp>
    <dsp:sp modelId="{7F2A1588-C4A7-4418-8F86-D615469ACC8F}">
      <dsp:nvSpPr>
        <dsp:cNvPr id="0" name=""/>
        <dsp:cNvSpPr/>
      </dsp:nvSpPr>
      <dsp:spPr>
        <a:xfrm>
          <a:off x="449020" y="839856"/>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8506" y="859342"/>
        <a:ext cx="1991636" cy="360201"/>
      </dsp:txXfrm>
    </dsp:sp>
    <dsp:sp modelId="{305D479E-3E82-4E40-8591-7920046044CA}">
      <dsp:nvSpPr>
        <dsp:cNvPr id="0" name=""/>
        <dsp:cNvSpPr/>
      </dsp:nvSpPr>
      <dsp:spPr>
        <a:xfrm rot="5400000">
          <a:off x="6731359" y="-2952823"/>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9" y="1314496"/>
        <a:ext cx="8807211" cy="288161"/>
      </dsp:txXfrm>
    </dsp:sp>
    <dsp:sp modelId="{A95FCAC1-A86A-49E6-93F3-35518D1CB588}">
      <dsp:nvSpPr>
        <dsp:cNvPr id="0" name=""/>
        <dsp:cNvSpPr/>
      </dsp:nvSpPr>
      <dsp:spPr>
        <a:xfrm>
          <a:off x="449020" y="1258989"/>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8506" y="1278475"/>
        <a:ext cx="1991636" cy="360201"/>
      </dsp:txXfrm>
    </dsp:sp>
    <dsp:sp modelId="{7D841E58-123D-4354-A16F-013633AFBD3A}">
      <dsp:nvSpPr>
        <dsp:cNvPr id="0" name=""/>
        <dsp:cNvSpPr/>
      </dsp:nvSpPr>
      <dsp:spPr>
        <a:xfrm rot="5400000">
          <a:off x="6731359" y="-2533691"/>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9" y="1733628"/>
        <a:ext cx="8807211" cy="288161"/>
      </dsp:txXfrm>
    </dsp:sp>
    <dsp:sp modelId="{9315BC47-31EE-4CB8-8DAE-86843AE51B70}">
      <dsp:nvSpPr>
        <dsp:cNvPr id="0" name=""/>
        <dsp:cNvSpPr/>
      </dsp:nvSpPr>
      <dsp:spPr>
        <a:xfrm>
          <a:off x="449020" y="1678122"/>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8506" y="1697608"/>
        <a:ext cx="1991636" cy="360201"/>
      </dsp:txXfrm>
    </dsp:sp>
    <dsp:sp modelId="{3924DC22-42FB-4A35-90F3-3F70DC1B413B}">
      <dsp:nvSpPr>
        <dsp:cNvPr id="0" name=""/>
        <dsp:cNvSpPr/>
      </dsp:nvSpPr>
      <dsp:spPr>
        <a:xfrm rot="5400000">
          <a:off x="6731359" y="-2114558"/>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9" y="2152761"/>
        <a:ext cx="8807211" cy="288161"/>
      </dsp:txXfrm>
    </dsp:sp>
    <dsp:sp modelId="{9AA9F4C6-7CDE-4287-AB42-7935505FC6A7}">
      <dsp:nvSpPr>
        <dsp:cNvPr id="0" name=""/>
        <dsp:cNvSpPr/>
      </dsp:nvSpPr>
      <dsp:spPr>
        <a:xfrm>
          <a:off x="449020" y="2097254"/>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8506" y="2116740"/>
        <a:ext cx="1991636" cy="360201"/>
      </dsp:txXfrm>
    </dsp:sp>
    <dsp:sp modelId="{A98CB637-414B-4235-9322-CDB9B3AB4396}">
      <dsp:nvSpPr>
        <dsp:cNvPr id="0" name=""/>
        <dsp:cNvSpPr/>
      </dsp:nvSpPr>
      <dsp:spPr>
        <a:xfrm rot="5400000">
          <a:off x="6731359" y="-1695425"/>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9" y="2571894"/>
        <a:ext cx="8807211" cy="288161"/>
      </dsp:txXfrm>
    </dsp:sp>
    <dsp:sp modelId="{050F393B-63AE-4969-8E65-7A35A5A012B7}">
      <dsp:nvSpPr>
        <dsp:cNvPr id="0" name=""/>
        <dsp:cNvSpPr/>
      </dsp:nvSpPr>
      <dsp:spPr>
        <a:xfrm>
          <a:off x="449020" y="2516387"/>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8506" y="2535873"/>
        <a:ext cx="1991636" cy="360201"/>
      </dsp:txXfrm>
    </dsp:sp>
    <dsp:sp modelId="{834F7C11-0897-40E6-B2BA-5A8F6FE36D85}">
      <dsp:nvSpPr>
        <dsp:cNvPr id="0" name=""/>
        <dsp:cNvSpPr/>
      </dsp:nvSpPr>
      <dsp:spPr>
        <a:xfrm rot="5400000">
          <a:off x="6731359" y="-1276293"/>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9" y="2991026"/>
        <a:ext cx="8807211" cy="288161"/>
      </dsp:txXfrm>
    </dsp:sp>
    <dsp:sp modelId="{5201838D-804B-4A34-8E4A-7EC6008DE4E7}">
      <dsp:nvSpPr>
        <dsp:cNvPr id="0" name=""/>
        <dsp:cNvSpPr/>
      </dsp:nvSpPr>
      <dsp:spPr>
        <a:xfrm>
          <a:off x="449020" y="2935520"/>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8506" y="2955006"/>
        <a:ext cx="1991636" cy="360201"/>
      </dsp:txXfrm>
    </dsp:sp>
    <dsp:sp modelId="{5A1F3ACD-366F-49BC-8AFF-1280C8CECD08}">
      <dsp:nvSpPr>
        <dsp:cNvPr id="0" name=""/>
        <dsp:cNvSpPr/>
      </dsp:nvSpPr>
      <dsp:spPr>
        <a:xfrm rot="5400000">
          <a:off x="6731359" y="-857160"/>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9" y="3410159"/>
        <a:ext cx="8807211" cy="288161"/>
      </dsp:txXfrm>
    </dsp:sp>
    <dsp:sp modelId="{96A5357F-26FB-46B9-AC76-401E637DCA6D}">
      <dsp:nvSpPr>
        <dsp:cNvPr id="0" name=""/>
        <dsp:cNvSpPr/>
      </dsp:nvSpPr>
      <dsp:spPr>
        <a:xfrm>
          <a:off x="449020" y="3354652"/>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8506" y="3374138"/>
        <a:ext cx="1991636" cy="360201"/>
      </dsp:txXfrm>
    </dsp:sp>
    <dsp:sp modelId="{5C094C1F-0A4B-4924-94B4-9EF233FD65DC}">
      <dsp:nvSpPr>
        <dsp:cNvPr id="0" name=""/>
        <dsp:cNvSpPr/>
      </dsp:nvSpPr>
      <dsp:spPr>
        <a:xfrm rot="5400000">
          <a:off x="6731359" y="-438027"/>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9" y="3829292"/>
        <a:ext cx="8807211" cy="288161"/>
      </dsp:txXfrm>
    </dsp:sp>
    <dsp:sp modelId="{7D920196-9617-466A-B09A-F7961BB9A172}">
      <dsp:nvSpPr>
        <dsp:cNvPr id="0" name=""/>
        <dsp:cNvSpPr/>
      </dsp:nvSpPr>
      <dsp:spPr>
        <a:xfrm>
          <a:off x="449020" y="3773785"/>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8506" y="3793271"/>
        <a:ext cx="1991636" cy="360201"/>
      </dsp:txXfrm>
    </dsp:sp>
    <dsp:sp modelId="{CE892AC9-582D-4780-B830-4A06AD9AC9FF}">
      <dsp:nvSpPr>
        <dsp:cNvPr id="0" name=""/>
        <dsp:cNvSpPr/>
      </dsp:nvSpPr>
      <dsp:spPr>
        <a:xfrm rot="5400000">
          <a:off x="6731359" y="-18895"/>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a:t>
          </a:r>
          <a:r>
            <a:rPr lang="en-US" sz="2400" b="0" i="0" u="none" kern="1200" dirty="0"/>
            <a:t> + Demo</a:t>
          </a:r>
          <a:endParaRPr lang="fr-FR" sz="2400" kern="1200" dirty="0"/>
        </a:p>
      </dsp:txBody>
      <dsp:txXfrm rot="-5400000">
        <a:off x="2479629" y="4248424"/>
        <a:ext cx="8807211" cy="288161"/>
      </dsp:txXfrm>
    </dsp:sp>
    <dsp:sp modelId="{E6A402E3-81A1-4561-9072-A0080B31C16A}">
      <dsp:nvSpPr>
        <dsp:cNvPr id="0" name=""/>
        <dsp:cNvSpPr/>
      </dsp:nvSpPr>
      <dsp:spPr>
        <a:xfrm>
          <a:off x="449020" y="4192918"/>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8506" y="4212404"/>
        <a:ext cx="1991636" cy="360201"/>
      </dsp:txXfrm>
    </dsp:sp>
    <dsp:sp modelId="{FCB53D80-E3FD-45BF-855B-E7A58B60BB41}">
      <dsp:nvSpPr>
        <dsp:cNvPr id="0" name=""/>
        <dsp:cNvSpPr/>
      </dsp:nvSpPr>
      <dsp:spPr>
        <a:xfrm rot="5400000">
          <a:off x="6731359" y="400237"/>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79629" y="4667557"/>
        <a:ext cx="8807211" cy="288161"/>
      </dsp:txXfrm>
    </dsp:sp>
    <dsp:sp modelId="{5660565C-EDD2-4E3A-BD08-26E1F89DE188}">
      <dsp:nvSpPr>
        <dsp:cNvPr id="0" name=""/>
        <dsp:cNvSpPr/>
      </dsp:nvSpPr>
      <dsp:spPr>
        <a:xfrm>
          <a:off x="449020" y="4612050"/>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8506" y="4631536"/>
        <a:ext cx="1991636" cy="360201"/>
      </dsp:txXfrm>
    </dsp:sp>
    <dsp:sp modelId="{4558F624-6BD5-47FA-B89F-E5E27FECD9A2}">
      <dsp:nvSpPr>
        <dsp:cNvPr id="0" name=""/>
        <dsp:cNvSpPr/>
      </dsp:nvSpPr>
      <dsp:spPr>
        <a:xfrm rot="5400000">
          <a:off x="6731359" y="819370"/>
          <a:ext cx="319339"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79629" y="5086690"/>
        <a:ext cx="8807211" cy="288161"/>
      </dsp:txXfrm>
    </dsp:sp>
    <dsp:sp modelId="{F1826C26-2A9F-4828-9E74-097318C4E859}">
      <dsp:nvSpPr>
        <dsp:cNvPr id="0" name=""/>
        <dsp:cNvSpPr/>
      </dsp:nvSpPr>
      <dsp:spPr>
        <a:xfrm>
          <a:off x="449020" y="5031183"/>
          <a:ext cx="2030608" cy="39917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8506" y="5050669"/>
        <a:ext cx="1991636" cy="3602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1/3/2017 4:21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1/3/2017 4:21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1/3/2017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dirty="0"/>
          </a:p>
        </p:txBody>
      </p:sp>
    </p:spTree>
    <p:extLst>
      <p:ext uri="{BB962C8B-B14F-4D97-AF65-F5344CB8AC3E}">
        <p14:creationId xmlns:p14="http://schemas.microsoft.com/office/powerpoint/2010/main" val="398670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66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9</a:t>
            </a:fld>
            <a:endParaRPr lang="en-US" dirty="0"/>
          </a:p>
        </p:txBody>
      </p:sp>
    </p:spTree>
    <p:extLst>
      <p:ext uri="{BB962C8B-B14F-4D97-AF65-F5344CB8AC3E}">
        <p14:creationId xmlns:p14="http://schemas.microsoft.com/office/powerpoint/2010/main" val="242204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13</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14</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96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7.png"/><Relationship Id="rId2" Type="http://schemas.openxmlformats.org/officeDocument/2006/relationships/slideLayout" Target="../slideLayouts/slideLayout46.xml"/><Relationship Id="rId16"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slideLayout" Target="../slideLayouts/slideLayout11.xml"/><Relationship Id="rId16" Type="http://schemas.openxmlformats.org/officeDocument/2006/relationships/image" Target="../media/image44.png"/><Relationship Id="rId1" Type="http://schemas.openxmlformats.org/officeDocument/2006/relationships/tags" Target="../tags/tag2.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818523326"/>
              </p:ext>
            </p:extLst>
          </p:nvPr>
        </p:nvGraphicFramePr>
        <p:xfrm>
          <a:off x="467182"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to allow field workers the ability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4342203"/>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endParaRPr lang="en-US" dirty="0"/>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75481" y="1668686"/>
            <a:ext cx="11885514" cy="50284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pPr>
            <a:endParaRPr lang="en-US" sz="3199"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91951" y="1629873"/>
            <a:ext cx="10970471" cy="5189998"/>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50634" y="4346293"/>
            <a:ext cx="1749294" cy="2297382"/>
          </a:xfrm>
          <a:prstGeom prst="rect">
            <a:avLst/>
          </a:prstGeom>
        </p:spPr>
        <p:txBody>
          <a:bodyPr wrap="none">
            <a:spAutoFit/>
          </a:bodyPr>
          <a:lstStyle/>
          <a:p>
            <a:pPr defTabSz="951121">
              <a:lnSpc>
                <a:spcPct val="90000"/>
              </a:lnSpc>
              <a:defRPr/>
            </a:pPr>
            <a:r>
              <a:rPr lang="en-US" sz="11998" b="1" spc="-1000" dirty="0">
                <a:solidFill>
                  <a:schemeClr val="tx2"/>
                </a:solidFill>
                <a:latin typeface="+mj-lt"/>
                <a:cs typeface="Segoe UI Semibold" panose="020B0702040204020203" pitchFamily="34" charset="0"/>
              </a:rPr>
              <a:t>3</a:t>
            </a:r>
            <a:r>
              <a:rPr lang="en-US" sz="11998" b="1" spc="-428" dirty="0">
                <a:solidFill>
                  <a:schemeClr val="tx2"/>
                </a:solidFill>
                <a:latin typeface="+mj-lt"/>
                <a:cs typeface="Segoe UI Semibold" panose="020B0702040204020203" pitchFamily="34" charset="0"/>
              </a:rPr>
              <a:t>8</a:t>
            </a:r>
            <a:r>
              <a:rPr lang="en-US" sz="359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51121">
              <a:lnSpc>
                <a:spcPct val="90000"/>
              </a:lnSpc>
              <a:defRPr/>
            </a:pPr>
            <a:r>
              <a:rPr lang="en-US" sz="359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99"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80451" y="34055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7" name="Oval 96"/>
          <p:cNvSpPr/>
          <p:nvPr/>
        </p:nvSpPr>
        <p:spPr bwMode="auto">
          <a:xfrm>
            <a:off x="3402601" y="349148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8" name="Oval 97"/>
          <p:cNvSpPr/>
          <p:nvPr/>
        </p:nvSpPr>
        <p:spPr bwMode="auto">
          <a:xfrm>
            <a:off x="3672311" y="3585582"/>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992969" y="3051095"/>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812001" y="357634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2010" y="3086180"/>
            <a:ext cx="494581" cy="475058"/>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432734" y="32919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52026" y="3249195"/>
            <a:ext cx="494581" cy="475058"/>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62750" y="3454919"/>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88800" y="6334565"/>
            <a:ext cx="9365050" cy="324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9156" lvl="1" algn="ctr" defTabSz="838311">
              <a:lnSpc>
                <a:spcPct val="90000"/>
              </a:lnSpc>
              <a:spcAft>
                <a:spcPts val="270"/>
              </a:spcAft>
              <a:defRPr/>
            </a:pPr>
            <a:r>
              <a:rPr lang="en-US" sz="1632"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a:t>Hyper scale Infrastructure is the enabler</a:t>
            </a:r>
            <a:endParaRPr lang="en-US" dirty="0"/>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15200"/>
            <a:ext cx="2329407" cy="1587871"/>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38 </a:t>
            </a:r>
          </a:p>
          <a:p>
            <a:pPr algn="ctr" defTabSz="950938">
              <a:lnSpc>
                <a:spcPct val="90000"/>
              </a:lnSpc>
            </a:pPr>
            <a:r>
              <a:rPr lang="en-US" sz="2800" dirty="0">
                <a:solidFill>
                  <a:schemeClr val="bg1"/>
                </a:solidFill>
              </a:rPr>
              <a:t>Regions</a:t>
            </a:r>
            <a:endParaRPr lang="en-US" dirty="0">
              <a:solidFill>
                <a:schemeClr val="bg1"/>
              </a:solidFill>
            </a:endParaRPr>
          </a:p>
        </p:txBody>
      </p: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99"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399"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4|19.4|4.3|4.3"/>
</p:tagLst>
</file>

<file path=ppt/tags/tag2.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1031</TotalTime>
  <Words>1674</Words>
  <Application>Microsoft Office PowerPoint</Application>
  <PresentationFormat>Custom</PresentationFormat>
  <Paragraphs>367</Paragraphs>
  <Slides>29</Slides>
  <Notes>11</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29</vt:i4>
      </vt:variant>
    </vt:vector>
  </HeadingPairs>
  <TitlesOfParts>
    <vt:vector size="46" baseType="lpstr">
      <vt:lpstr>ＭＳ Ｐゴシック</vt:lpstr>
      <vt:lpstr>ＭＳ Ｐゴシック</vt:lpstr>
      <vt:lpstr>Arial</vt:lpstr>
      <vt:lpstr>Calibri</vt:lpstr>
      <vt:lpstr>Consolas</vt:lpstr>
      <vt:lpstr>Courier New</vt:lpstr>
      <vt:lpstr>Gill Sans</vt:lpstr>
      <vt:lpstr>Segoe UI</vt:lpstr>
      <vt:lpstr>Segoe UI Light</vt:lpstr>
      <vt:lpstr>Segoe UI Semibold</vt:lpstr>
      <vt:lpstr>Segoe UI Semilight</vt:lpstr>
      <vt:lpstr>Verdana</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 Presentation</vt:lpstr>
      <vt:lpstr>PowerPoint Presentation</vt:lpstr>
      <vt:lpstr>Achieve global scale, in local regions</vt:lpstr>
      <vt:lpstr>Hyper scale Infrastructure is the enabler</vt:lpstr>
      <vt:lpstr>Momentum</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 Jr.</cp:lastModifiedBy>
  <cp:revision>74</cp:revision>
  <dcterms:created xsi:type="dcterms:W3CDTF">2016-10-04T22:06:48Z</dcterms:created>
  <dcterms:modified xsi:type="dcterms:W3CDTF">2017-01-03T22:29:18Z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